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handoutMasterIdLst>
    <p:handoutMasterId r:id="rId5"/>
  </p:handoutMasterIdLst>
  <p:sldIdLst>
    <p:sldId id="1006" r:id="rId2"/>
    <p:sldId id="990" r:id="rId3"/>
  </p:sldIdLst>
  <p:sldSz cx="4572000" cy="12576175"/>
  <p:notesSz cx="6800850" cy="9932988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61">
          <p15:clr>
            <a:srgbClr val="A4A3A4"/>
          </p15:clr>
        </p15:guide>
        <p15:guide id="2" pos="14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B2AF"/>
    <a:srgbClr val="501E47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96837" autoAdjust="0"/>
  </p:normalViewPr>
  <p:slideViewPr>
    <p:cSldViewPr>
      <p:cViewPr varScale="1">
        <p:scale>
          <a:sx n="61" d="100"/>
          <a:sy n="61" d="100"/>
        </p:scale>
        <p:origin x="4086" y="96"/>
      </p:cViewPr>
      <p:guideLst>
        <p:guide orient="horz" pos="3961"/>
        <p:guide pos="144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47035" cy="498374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52246" y="2"/>
            <a:ext cx="2947035" cy="498374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r">
              <a:defRPr sz="1200"/>
            </a:lvl1pPr>
          </a:lstStyle>
          <a:p>
            <a:fld id="{6205C94E-FE56-46DD-82EB-ABBD2F560D26}" type="datetimeFigureOut">
              <a:rPr lang="es-ES" smtClean="0"/>
              <a:t>24/03/2022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5" y="9434620"/>
            <a:ext cx="2947035" cy="498374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52246" y="9434620"/>
            <a:ext cx="2947035" cy="498374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r">
              <a:defRPr sz="1200"/>
            </a:lvl1pPr>
          </a:lstStyle>
          <a:p>
            <a:fld id="{148198A2-69E0-47FD-B378-703448ECD3CE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26976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47035" cy="498374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2246" y="2"/>
            <a:ext cx="2947035" cy="498374"/>
          </a:xfrm>
          <a:prstGeom prst="rect">
            <a:avLst/>
          </a:prstGeom>
        </p:spPr>
        <p:txBody>
          <a:bodyPr vert="horz" lIns="91413" tIns="45708" rIns="91413" bIns="45708" rtlCol="0"/>
          <a:lstStyle>
            <a:lvl1pPr algn="r">
              <a:defRPr sz="1200"/>
            </a:lvl1pPr>
          </a:lstStyle>
          <a:p>
            <a:fld id="{5B37E187-12A4-4071-8CF6-4566B9C40D0F}" type="datetimeFigureOut">
              <a:rPr lang="es-ES_tradnl" smtClean="0"/>
              <a:t>24/03/2022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792413" y="1239838"/>
            <a:ext cx="1216025" cy="33528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8" rIns="91413" bIns="45708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0086" y="4780251"/>
            <a:ext cx="5440680" cy="3911114"/>
          </a:xfrm>
          <a:prstGeom prst="rect">
            <a:avLst/>
          </a:prstGeom>
        </p:spPr>
        <p:txBody>
          <a:bodyPr vert="horz" lIns="91413" tIns="45708" rIns="91413" bIns="45708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5" y="9434620"/>
            <a:ext cx="2947035" cy="498374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2246" y="9434620"/>
            <a:ext cx="2947035" cy="498374"/>
          </a:xfrm>
          <a:prstGeom prst="rect">
            <a:avLst/>
          </a:prstGeom>
        </p:spPr>
        <p:txBody>
          <a:bodyPr vert="horz" lIns="91413" tIns="45708" rIns="91413" bIns="45708" rtlCol="0" anchor="b"/>
          <a:lstStyle>
            <a:lvl1pPr algn="r">
              <a:defRPr sz="1200"/>
            </a:lvl1pPr>
          </a:lstStyle>
          <a:p>
            <a:fld id="{DDE2FCDD-BC79-4CBF-992B-45BC5D5EC3FB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832399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42900" y="3906767"/>
            <a:ext cx="3886200" cy="269572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5800" y="7126499"/>
            <a:ext cx="3200400" cy="321391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3314700" y="503631"/>
            <a:ext cx="1028700" cy="1073050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228600" y="503631"/>
            <a:ext cx="3009900" cy="1073050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61157" y="8081358"/>
            <a:ext cx="3886200" cy="249776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61157" y="5330321"/>
            <a:ext cx="3886200" cy="27510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228600" y="2934442"/>
            <a:ext cx="2019300" cy="82996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324100" y="2934442"/>
            <a:ext cx="2019300" cy="82996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" y="2815085"/>
            <a:ext cx="2020094" cy="11731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228600" y="3988278"/>
            <a:ext cx="2020094" cy="724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2322513" y="2815085"/>
            <a:ext cx="2020888" cy="117319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322513" y="3988278"/>
            <a:ext cx="2020888" cy="724585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500718"/>
            <a:ext cx="1504157" cy="213096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87525" y="500719"/>
            <a:ext cx="2555875" cy="1073341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28600" y="2631682"/>
            <a:ext cx="1504157" cy="86024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96144" y="8803323"/>
            <a:ext cx="2743200" cy="1039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96144" y="1123705"/>
            <a:ext cx="2743200" cy="754570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96144" y="9842605"/>
            <a:ext cx="2743200" cy="147595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228600" y="503630"/>
            <a:ext cx="4114800" cy="209602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" y="2934442"/>
            <a:ext cx="4114800" cy="82996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228600" y="11656252"/>
            <a:ext cx="1066800" cy="669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6B267D-D655-42ED-A00B-C8EE78DDFD2D}" type="datetimeFigureOut">
              <a:rPr lang="es-ES_tradnl" smtClean="0"/>
              <a:pPr/>
              <a:t>24/03/2022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1562100" y="11656252"/>
            <a:ext cx="1447800" cy="669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3276600" y="11656252"/>
            <a:ext cx="1066800" cy="6695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28261F-0544-4A84-98F5-C5AE22A457E2}" type="slidenum">
              <a:rPr lang="es-ES_tradnl" smtClean="0"/>
              <a:pPr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mc:AlternateContent xmlns:mc="http://schemas.openxmlformats.org/markup-compatibility/2006" xmlns:p14="http://schemas.microsoft.com/office/powerpoint/2010/main">
    <mc:Choice Requires="p14">
      <p:transition spd="slow" p14:dur="1300" advClick="0" advTm="12000">
        <p14:pan dir="u"/>
      </p:transition>
    </mc:Choice>
    <mc:Fallback xmlns="">
      <p:transition spd="slow" advClick="0" advTm="12000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CuadroTexto"/>
          <p:cNvSpPr txBox="1"/>
          <p:nvPr/>
        </p:nvSpPr>
        <p:spPr>
          <a:xfrm>
            <a:off x="0" y="239415"/>
            <a:ext cx="45720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8000" dirty="0" smtClean="0">
                <a:solidFill>
                  <a:srgbClr val="FFCC00"/>
                </a:solidFill>
                <a:latin typeface="Futura Lt BT" pitchFamily="34" charset="0"/>
              </a:rPr>
              <a:t>AGENDA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0" y="2471663"/>
            <a:ext cx="4572000" cy="0"/>
          </a:xfrm>
          <a:prstGeom prst="line">
            <a:avLst/>
          </a:prstGeom>
          <a:ln>
            <a:solidFill>
              <a:srgbClr val="FFCC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8 CuadroTexto"/>
          <p:cNvSpPr txBox="1"/>
          <p:nvPr/>
        </p:nvSpPr>
        <p:spPr>
          <a:xfrm>
            <a:off x="0" y="1751583"/>
            <a:ext cx="457200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 err="1" smtClean="0">
                <a:solidFill>
                  <a:srgbClr val="FFCC00"/>
                </a:solidFill>
                <a:latin typeface="Futura Lt BT" pitchFamily="34" charset="0"/>
              </a:rPr>
              <a:t>Apirila</a:t>
            </a:r>
            <a:r>
              <a:rPr lang="es-ES_tradnl" sz="3200" dirty="0" smtClean="0">
                <a:solidFill>
                  <a:srgbClr val="FFCC00"/>
                </a:solidFill>
                <a:latin typeface="Futura Lt BT" pitchFamily="34" charset="0"/>
              </a:rPr>
              <a:t> </a:t>
            </a:r>
            <a:r>
              <a:rPr lang="es-ES_tradnl" sz="3200" dirty="0" smtClean="0">
                <a:solidFill>
                  <a:srgbClr val="FFCC00"/>
                </a:solidFill>
                <a:latin typeface="Futura Lt BT" pitchFamily="34" charset="0"/>
              </a:rPr>
              <a:t> X Abril</a:t>
            </a:r>
            <a:endParaRPr lang="es-ES_tradnl" sz="3200" dirty="0">
              <a:solidFill>
                <a:srgbClr val="FFCC00"/>
              </a:solidFill>
              <a:latin typeface="Futura Lt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200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12000">
        <p14:conveyor dir="l"/>
      </p:transition>
    </mc:Choice>
    <mc:Fallback xmlns="">
      <p:transition spd="slow" advClick="0" advTm="1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0" y="23391"/>
            <a:ext cx="457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7200" dirty="0" smtClean="0">
                <a:solidFill>
                  <a:srgbClr val="FFCC00"/>
                </a:solidFill>
                <a:latin typeface="Futura Lt BT" pitchFamily="34" charset="0"/>
              </a:rPr>
              <a:t>COVID-19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22" y="1895599"/>
            <a:ext cx="2703449" cy="2700000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21" y="5579299"/>
            <a:ext cx="2703447" cy="270000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622" y="9259665"/>
            <a:ext cx="2703447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621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 advTm="7000">
        <p14:conveyor dir="l"/>
      </p:transition>
    </mc:Choice>
    <mc:Fallback xmlns="">
      <p:transition spd="slow" advClick="0" advTm="7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1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4" presetClass="entr" presetSubtype="1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14491</TotalTime>
  <Words>5</Words>
  <Application>Microsoft Office PowerPoint</Application>
  <PresentationFormat>Personalizado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Calibri</vt:lpstr>
      <vt:lpstr>Futura Lt BT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Didier Anidos Mateo</dc:creator>
  <cp:lastModifiedBy>Leire Errazkin</cp:lastModifiedBy>
  <cp:revision>1208</cp:revision>
  <cp:lastPrinted>2022-03-24T10:17:25Z</cp:lastPrinted>
  <dcterms:created xsi:type="dcterms:W3CDTF">2017-09-12T07:15:05Z</dcterms:created>
  <dcterms:modified xsi:type="dcterms:W3CDTF">2022-03-24T16:45:08Z</dcterms:modified>
</cp:coreProperties>
</file>